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44" y="-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23/6/2021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224">
            <a:extLst>
              <a:ext uri="{FF2B5EF4-FFF2-40B4-BE49-F238E27FC236}">
                <a16:creationId xmlns:a16="http://schemas.microsoft.com/office/drawing/2014/main" id="{F802AF17-3ECC-4739-8CEE-18874AB75C92}"/>
              </a:ext>
            </a:extLst>
          </p:cNvPr>
          <p:cNvSpPr/>
          <p:nvPr/>
        </p:nvSpPr>
        <p:spPr>
          <a:xfrm>
            <a:off x="3251560" y="2420888"/>
            <a:ext cx="5869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της επιχείρησης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W" sz="1000" b="1" dirty="0">
                <a:solidFill>
                  <a:schemeClr val="tx2">
                    <a:lumMod val="75000"/>
                  </a:schemeClr>
                </a:solidFill>
              </a:rPr>
              <a:t>INSPIRED VOYAGER ATHENS BRANCH LTD </a:t>
            </a:r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που επλήγη από τον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W" sz="1000" b="1" dirty="0">
                <a:solidFill>
                  <a:schemeClr val="tx2">
                    <a:lumMod val="75000"/>
                  </a:schemeClr>
                </a:solidFill>
              </a:rPr>
              <a:t>Covid-19 </a:t>
            </a:r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στην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Αττική [</a:t>
            </a:r>
            <a:r>
              <a:rPr lang="en-ZW" sz="1000" b="1" dirty="0">
                <a:solidFill>
                  <a:schemeClr val="tx2">
                    <a:lumMod val="75000"/>
                  </a:schemeClr>
                </a:solidFill>
              </a:rPr>
              <a:t>INSPIRED VOYAGER ATHENS BRANCH LTD] [</a:t>
            </a:r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ΑΤΤΕ3-0280592]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MIS - 5113350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6" name="Ορθογώνιο 225">
            <a:extLst>
              <a:ext uri="{FF2B5EF4-FFF2-40B4-BE49-F238E27FC236}">
                <a16:creationId xmlns:a16="http://schemas.microsoft.com/office/drawing/2014/main" id="{F926D9F7-BE5A-4603-BCE8-0F6FA0BBC780}"/>
              </a:ext>
            </a:extLst>
          </p:cNvPr>
          <p:cNvSpPr/>
          <p:nvPr/>
        </p:nvSpPr>
        <p:spPr>
          <a:xfrm>
            <a:off x="3274144" y="2906470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W" sz="1000" b="1" dirty="0">
                <a:solidFill>
                  <a:schemeClr val="tx2">
                    <a:lumMod val="75000"/>
                  </a:schemeClr>
                </a:solidFill>
              </a:rPr>
              <a:t>INSPIRED VOYAGER ATHENS BRANCH LTD </a:t>
            </a:r>
          </a:p>
        </p:txBody>
      </p:sp>
      <p:sp>
        <p:nvSpPr>
          <p:cNvPr id="227" name="Ορθογώνιο 226">
            <a:extLst>
              <a:ext uri="{FF2B5EF4-FFF2-40B4-BE49-F238E27FC236}">
                <a16:creationId xmlns:a16="http://schemas.microsoft.com/office/drawing/2014/main" id="{3EAB0EA7-37BC-4726-850E-601D2E350F2F}"/>
              </a:ext>
            </a:extLst>
          </p:cNvPr>
          <p:cNvSpPr/>
          <p:nvPr/>
        </p:nvSpPr>
        <p:spPr>
          <a:xfrm>
            <a:off x="6001668" y="5604204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40.000,00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268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Stavros Paraskevopoulos</cp:lastModifiedBy>
  <cp:revision>13</cp:revision>
  <dcterms:created xsi:type="dcterms:W3CDTF">2021-05-19T11:41:06Z</dcterms:created>
  <dcterms:modified xsi:type="dcterms:W3CDTF">2021-06-23T20:11:39Z</dcterms:modified>
</cp:coreProperties>
</file>